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94891"/>
    <a:srgbClr val="C13832"/>
    <a:srgbClr val="49A942"/>
    <a:srgbClr val="CCCCCC"/>
    <a:srgbClr val="808080"/>
    <a:srgbClr val="B0A693"/>
    <a:srgbClr val="B70005"/>
    <a:srgbClr val="E2A036"/>
    <a:srgbClr val="2822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67" autoAdjust="0"/>
  </p:normalViewPr>
  <p:slideViewPr>
    <p:cSldViewPr snapToGrid="0">
      <p:cViewPr>
        <p:scale>
          <a:sx n="100" d="100"/>
          <a:sy n="100" d="100"/>
        </p:scale>
        <p:origin x="-422" y="926"/>
      </p:cViewPr>
      <p:guideLst>
        <p:guide orient="horz" pos="2160"/>
        <p:guide orient="horz" pos="822"/>
        <p:guide orient="horz" pos="3974"/>
        <p:guide pos="2880"/>
        <p:guide pos="340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102" d="100"/>
          <a:sy n="102" d="100"/>
        </p:scale>
        <p:origin x="-35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997C9-FF41-4A3D-AE89-A31623E6DCAB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3323E-93C7-4E45-A095-3EBE0991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6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B5D8A-3D0B-4110-906E-9DAEE99C710B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018E6-DA1A-4018-9DAE-6CDE26F186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3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880" indent="0" algn="l" defTabSz="9144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365760" indent="0" algn="l" defTabSz="4572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548640" indent="0" algn="l" defTabSz="4572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731520" indent="0" algn="l" defTabSz="4572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018E6-DA1A-4018-9DAE-6CDE26F186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018E6-DA1A-4018-9DAE-6CDE26F1865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2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0"/>
            <a:ext cx="8448675" cy="65151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4909" y="2810312"/>
            <a:ext cx="5441708" cy="1214906"/>
          </a:xfrm>
        </p:spPr>
        <p:txBody>
          <a:bodyPr>
            <a:normAutofit/>
          </a:bodyPr>
          <a:lstStyle>
            <a:lvl1pPr marL="0" indent="0" algn="l">
              <a:buNone/>
              <a:defRPr sz="19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14909" y="1502342"/>
            <a:ext cx="5441708" cy="1295900"/>
          </a:xfrm>
        </p:spPr>
        <p:txBody>
          <a:bodyPr anchor="b" anchorCtr="0">
            <a:normAutofit/>
          </a:bodyPr>
          <a:lstStyle>
            <a:lvl1pPr>
              <a:defRPr sz="27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89" y="4457701"/>
            <a:ext cx="2416410" cy="800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04924"/>
            <a:ext cx="8064500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3816226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304924"/>
            <a:ext cx="3812794" cy="501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80828"/>
            <a:ext cx="3816226" cy="4443772"/>
          </a:xfrm>
        </p:spPr>
        <p:txBody>
          <a:bodyPr>
            <a:noAutofit/>
          </a:bodyPr>
          <a:lstStyle>
            <a:lvl1pPr>
              <a:spcBef>
                <a:spcPts val="250"/>
              </a:spcBef>
              <a:spcAft>
                <a:spcPts val="250"/>
              </a:spcAft>
              <a:defRPr sz="2000"/>
            </a:lvl1pPr>
            <a:lvl2pPr>
              <a:spcBef>
                <a:spcPts val="250"/>
              </a:spcBef>
              <a:spcAft>
                <a:spcPts val="250"/>
              </a:spcAft>
              <a:defRPr sz="1800"/>
            </a:lvl2pPr>
            <a:lvl3pPr>
              <a:spcBef>
                <a:spcPts val="250"/>
              </a:spcBef>
              <a:spcAft>
                <a:spcPts val="250"/>
              </a:spcAft>
              <a:defRPr sz="1600"/>
            </a:lvl3pPr>
            <a:lvl4pPr>
              <a:spcBef>
                <a:spcPts val="250"/>
              </a:spcBef>
              <a:spcAft>
                <a:spcPts val="250"/>
              </a:spcAft>
              <a:defRPr sz="1400"/>
            </a:lvl4pPr>
            <a:lvl5pPr>
              <a:spcBef>
                <a:spcPts val="250"/>
              </a:spcBef>
              <a:spcAft>
                <a:spcPts val="250"/>
              </a:spcAft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880828"/>
            <a:ext cx="3812794" cy="444377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9750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91456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89" y="924534"/>
            <a:ext cx="2416410" cy="800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0"/>
            <a:ext cx="6019800" cy="62007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g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89" y="924534"/>
            <a:ext cx="2416410" cy="800100"/>
          </a:xfrm>
          <a:prstGeom prst="rect">
            <a:avLst/>
          </a:prstGeom>
        </p:spPr>
      </p:pic>
      <p:sp>
        <p:nvSpPr>
          <p:cNvPr id="15" name="Title 11"/>
          <p:cNvSpPr>
            <a:spLocks noGrp="1"/>
          </p:cNvSpPr>
          <p:nvPr>
            <p:ph type="title"/>
          </p:nvPr>
        </p:nvSpPr>
        <p:spPr>
          <a:xfrm>
            <a:off x="566632" y="3770301"/>
            <a:ext cx="4933950" cy="1390650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0"/>
            <a:ext cx="6019800" cy="620077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2"/>
            <a:ext cx="9144000" cy="79295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04924"/>
            <a:ext cx="8064500" cy="5019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2536" y="0"/>
            <a:ext cx="806136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76254" y="6629400"/>
            <a:ext cx="38057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</a:rPr>
              <a:t>© 2012 JDS Uniphase Corporation      |      JDSU CONFIDENTIAL AND PROPRIETARY INFORMATION      </a:t>
            </a:r>
            <a:endParaRPr 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39175" y="6610350"/>
            <a:ext cx="353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C2D5744-4FA7-451C-8BC2-385426D8DC47}" type="slidenum">
              <a:rPr lang="en-US" sz="800" b="0" smtClean="0">
                <a:solidFill>
                  <a:schemeClr val="tx1"/>
                </a:solidFill>
              </a:rPr>
              <a:pPr algn="r"/>
              <a:t>‹#›</a:t>
            </a:fld>
            <a:endParaRPr lang="en-US" sz="800" b="0" dirty="0">
              <a:solidFill>
                <a:schemeClr val="tx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3" y="6539340"/>
            <a:ext cx="635608" cy="2109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3" r:id="rId4"/>
    <p:sldLayoutId id="2147483655" r:id="rId5"/>
    <p:sldLayoutId id="2147483650" r:id="rId6"/>
    <p:sldLayoutId id="2147483651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2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rgbClr val="FFC000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­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rgbClr val="FFC000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#1 Setting the QAM sensitivity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TAC Tips DSAM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DOCSIS Chipset corrects for impairments in the QAM signal.</a:t>
            </a:r>
          </a:p>
          <a:p>
            <a:r>
              <a:rPr lang="en-US" dirty="0" smtClean="0"/>
              <a:t>This does allows the for error free signal in a CATV system.</a:t>
            </a:r>
          </a:p>
          <a:p>
            <a:r>
              <a:rPr lang="en-US" dirty="0" smtClean="0"/>
              <a:t>Problem:  when signal </a:t>
            </a:r>
            <a:r>
              <a:rPr lang="en-US" dirty="0" err="1" smtClean="0"/>
              <a:t>signal</a:t>
            </a:r>
            <a:r>
              <a:rPr lang="en-US" dirty="0" smtClean="0"/>
              <a:t> is close to failure the it becomes difficult to find where impairment are </a:t>
            </a:r>
            <a:r>
              <a:rPr lang="en-US" dirty="0" err="1" smtClean="0"/>
              <a:t>occuring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Solution: Set the DSAM QAM sensitivity from normal to High.</a:t>
            </a:r>
          </a:p>
          <a:p>
            <a:pPr marL="0" indent="0">
              <a:buNone/>
            </a:pPr>
            <a:r>
              <a:rPr lang="en-US" dirty="0" smtClean="0"/>
              <a:t>This setting removes some of the correction factors which allows the meter to see the impairments in the QAM signals.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set the sensitivity?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6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QAM sensitivity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62" y="1287780"/>
            <a:ext cx="2974738" cy="279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841" y="1230448"/>
            <a:ext cx="2964180" cy="269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0501" y="708660"/>
            <a:ext cx="2621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settings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44440" y="792480"/>
            <a:ext cx="296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QAM sensitivity to High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939" y="4123361"/>
            <a:ext cx="2947035" cy="258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41720" y="4777740"/>
            <a:ext cx="2072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arrow is point the indication the meter has a high sensitivity setting enable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267291"/>
      </p:ext>
    </p:extLst>
  </p:cSld>
  <p:clrMapOvr>
    <a:masterClrMapping/>
  </p:clrMapOvr>
</p:sld>
</file>

<file path=ppt/theme/theme1.xml><?xml version="1.0" encoding="utf-8"?>
<a:theme xmlns:a="http://schemas.openxmlformats.org/drawingml/2006/main" name="JDSU_yel_2012">
  <a:themeElements>
    <a:clrScheme name="JDSU Color">
      <a:dk1>
        <a:srgbClr val="000000"/>
      </a:dk1>
      <a:lt1>
        <a:srgbClr val="FFFFFF"/>
      </a:lt1>
      <a:dk2>
        <a:srgbClr val="094891"/>
      </a:dk2>
      <a:lt2>
        <a:srgbClr val="8C84A6"/>
      </a:lt2>
      <a:accent1>
        <a:srgbClr val="8C84A6"/>
      </a:accent1>
      <a:accent2>
        <a:srgbClr val="E2A036"/>
      </a:accent2>
      <a:accent3>
        <a:srgbClr val="9CC9A6"/>
      </a:accent3>
      <a:accent4>
        <a:srgbClr val="B70005"/>
      </a:accent4>
      <a:accent5>
        <a:srgbClr val="28225B"/>
      </a:accent5>
      <a:accent6>
        <a:srgbClr val="B0A693"/>
      </a:accent6>
      <a:hlink>
        <a:srgbClr val="094891"/>
      </a:hlink>
      <a:folHlink>
        <a:srgbClr val="46402D"/>
      </a:folHlink>
    </a:clrScheme>
    <a:fontScheme name="JDSU font">
      <a:majorFont>
        <a:latin typeface="Arial"/>
        <a:ea typeface="Adobe Heiti Std R"/>
        <a:cs typeface=""/>
      </a:majorFont>
      <a:minorFont>
        <a:latin typeface="Arial"/>
        <a:ea typeface="Adobe Heiti Std 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83E63DD9084EAE2606B1A2E88A15" ma:contentTypeVersion="0" ma:contentTypeDescription="Create a new document." ma:contentTypeScope="" ma:versionID="26933c4b6ed27b99b5b156f1ff046dd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D8B903-6F77-4F1B-8CE3-0F815A3DD568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6378D2D-5C65-4F4A-AD15-2BD8FBA0EA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72C86B7-97B3-4FE2-9326-84D1CC2D0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JDSU_yel_2012</Template>
  <TotalTime>24558</TotalTime>
  <Words>116</Words>
  <Application>Microsoft Office PowerPoint</Application>
  <PresentationFormat>On-screen Show (4:3)</PresentationFormat>
  <Paragraphs>15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JDSU_yel_2012</vt:lpstr>
      <vt:lpstr>TAC Tips DSAM</vt:lpstr>
      <vt:lpstr>Why set the sensitivity?</vt:lpstr>
      <vt:lpstr>Setting the QAM sensitivity</vt:lpstr>
    </vt:vector>
  </TitlesOfParts>
  <Company>JDSU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OK to sell the HCU200 instead of the RPM3000</dc:title>
  <dc:creator>Eric Barnes</dc:creator>
  <cp:lastModifiedBy>Tim Miller</cp:lastModifiedBy>
  <cp:revision>265</cp:revision>
  <dcterms:created xsi:type="dcterms:W3CDTF">2012-08-03T14:21:44Z</dcterms:created>
  <dcterms:modified xsi:type="dcterms:W3CDTF">2015-01-19T19:03:07Z</dcterms:modified>
</cp:coreProperties>
</file>